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61" r:id="rId3"/>
    <p:sldId id="262" r:id="rId4"/>
    <p:sldId id="263" r:id="rId5"/>
    <p:sldId id="264" r:id="rId6"/>
    <p:sldId id="265" r:id="rId7"/>
    <p:sldId id="267" r:id="rId8"/>
    <p:sldId id="268" r:id="rId9"/>
    <p:sldId id="269" r:id="rId10"/>
    <p:sldId id="271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302" r:id="rId23"/>
    <p:sldId id="285" r:id="rId24"/>
    <p:sldId id="284" r:id="rId25"/>
    <p:sldId id="258" r:id="rId26"/>
    <p:sldId id="286" r:id="rId27"/>
    <p:sldId id="287" r:id="rId28"/>
    <p:sldId id="288" r:id="rId29"/>
    <p:sldId id="300" r:id="rId30"/>
    <p:sldId id="301" r:id="rId31"/>
    <p:sldId id="289" r:id="rId32"/>
    <p:sldId id="290" r:id="rId33"/>
    <p:sldId id="291" r:id="rId34"/>
    <p:sldId id="292" r:id="rId35"/>
    <p:sldId id="293" r:id="rId36"/>
    <p:sldId id="294" r:id="rId37"/>
    <p:sldId id="296" r:id="rId38"/>
    <p:sldId id="297" r:id="rId39"/>
    <p:sldId id="298" r:id="rId40"/>
    <p:sldId id="299" r:id="rId41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5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32B06-317F-4DEA-87E0-99ACE673E85B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66E8E-65AB-447C-B7B0-785EA8006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65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Steve Pinker in Tooby-</a:t>
            </a:r>
            <a:r>
              <a:rPr lang="en-US" dirty="0" err="1"/>
              <a:t>esque</a:t>
            </a:r>
            <a:r>
              <a:rPr lang="en-US" dirty="0"/>
              <a:t> suspenders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30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Daniel Sznycer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93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Paul Tooby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40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Leda, Nike, Steve in center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78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Nike Tooby Cosmides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01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Nike and Leda Cosmides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450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Chancellor Henry Yang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5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Outside the UCSB Faculty Club, December 3,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873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Paulina Ospina, Don Symons, Maria Acosta, Miguel Eckstein. Tooby brothers in 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178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Martin Daly in t-shirt from HBES 1995 in Santa Barbara, Maria Acosta, Miguel Eckstein, Norton Tooby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884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Dylan Tweed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55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Pascal Boyer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181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Bev Mayer. Center: Naomi </a:t>
            </a:r>
            <a:r>
              <a:rPr lang="en-US" dirty="0" err="1"/>
              <a:t>Rustomjee</a:t>
            </a:r>
            <a:r>
              <a:rPr lang="en-US" dirty="0"/>
              <a:t>, Leda Cosmides, Jordan Smoller.  Mel Rutherford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81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view: Steve Neuberg, Ronnie Bailey-</a:t>
            </a:r>
            <a:r>
              <a:rPr lang="en-US" dirty="0" err="1"/>
              <a:t>Steinetz</a:t>
            </a:r>
            <a:r>
              <a:rPr lang="en-US" dirty="0"/>
              <a:t>, Michael Barlev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656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Naomi </a:t>
            </a:r>
            <a:r>
              <a:rPr lang="en-US" dirty="0" err="1"/>
              <a:t>Rustomjee</a:t>
            </a:r>
            <a:r>
              <a:rPr lang="en-US" dirty="0"/>
              <a:t>, Jordan Smoller, Richard Wrangham, Don Symons, Martin Daly, Larry Fiddick, Catherine Salmon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013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L-R: Steve Pinker, Jaimie Krems, Doug Kenrick, Elsa </a:t>
            </a:r>
            <a:r>
              <a:rPr lang="en-US" dirty="0" err="1"/>
              <a:t>Ermer</a:t>
            </a:r>
            <a:r>
              <a:rPr lang="en-US" dirty="0"/>
              <a:t>, Dan Conroy-Beam, Dave Hamilton, Naomi </a:t>
            </a:r>
            <a:r>
              <a:rPr lang="en-US" dirty="0" err="1"/>
              <a:t>Rustomjee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737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 Buss, Dave Pietraszewski on 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9104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view: Tikal Catena, Leo Jimenez Chavez, Ben Gelbart, Dylan Benkley, Doug Kenrick, Larry </a:t>
            </a:r>
            <a:r>
              <a:rPr lang="en-US" dirty="0" err="1"/>
              <a:t>Fiddict</a:t>
            </a:r>
            <a:r>
              <a:rPr lang="en-US" dirty="0"/>
              <a:t>, Jonathan Schooler, *, Ronnie Bailey-</a:t>
            </a:r>
            <a:r>
              <a:rPr lang="en-US" dirty="0" err="1"/>
              <a:t>Steinetz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177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 cluster: Larry Sugiyama, Ed Hagen, Eric </a:t>
            </a:r>
            <a:r>
              <a:rPr lang="en-US" dirty="0" err="1"/>
              <a:t>Schniter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913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George Cosmides and Marian Cosmides, foreground. Martin Daly, Steve Gaulin, Steve Pinker, Doug Kenrick, Jaimie Krems, Tamsin German, Ben Gelbart, Pascal Boyer, Catherine Salmon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198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Jim Roney, Danielle </a:t>
            </a:r>
            <a:r>
              <a:rPr lang="en-US" dirty="0" err="1"/>
              <a:t>Truxaw</a:t>
            </a:r>
            <a:r>
              <a:rPr lang="en-US" dirty="0"/>
              <a:t> (foreground). Eric </a:t>
            </a:r>
            <a:r>
              <a:rPr lang="en-US" dirty="0" err="1"/>
              <a:t>Schniter</a:t>
            </a:r>
            <a:r>
              <a:rPr lang="en-US" dirty="0"/>
              <a:t>, Max Krasnow, Dan Conroy-Beam, Tamsin German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99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 Buss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788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Steve Gaulin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08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Mike Gurven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951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Dave Pietraszewski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937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Jordan Smoller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934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Michelle Scalise Sugiyama and Larry Sugiyama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9440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Larry Sugiyama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166E8E-65AB-447C-B7B0-785EA8006D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13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E3EF1-641A-612A-21F8-222FBD1FE5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CDEFB0-EB86-AE95-FF88-0F72BF0BEF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838FD-7673-C4BA-0469-BA4E130A9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45A6-EAA3-49C3-BF1A-4A841D5D348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513BC-ED38-355A-5CBE-4B53B52C9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356B2-0131-C526-8547-14E4C97F3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0032-3EFF-4017-A5F3-F41999A49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82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F3392-B829-5B73-B205-77AC990C4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A4CAD8-BBA8-C330-E2AE-E5E6AABEC0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A72FC-3458-23B3-17D2-C57EBE783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45A6-EAA3-49C3-BF1A-4A841D5D348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283AE-07FE-A86C-5F33-5B4BF9D05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E8959-57E4-5CC7-3C43-D24815B24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0032-3EFF-4017-A5F3-F41999A49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26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841ACE-5A55-37E7-8B41-AC54CA4BAE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7102F4-6BE7-6AEB-D56A-069945B86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CB954E-2C5C-2469-B4D3-3E0BC88AF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45A6-EAA3-49C3-BF1A-4A841D5D348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19662-93C9-46EF-2AA4-D92F8D07C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4CC98-4F42-C863-FEC1-5426F01E1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0032-3EFF-4017-A5F3-F41999A49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90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C8A49-DF76-51AB-EDE4-7BB4811CF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27521-85C2-03D9-BC44-CEED1C27D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6A22E-1B46-3AA1-616D-FFE0BD749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45A6-EAA3-49C3-BF1A-4A841D5D348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F72AE-C23D-A3EA-D2A6-32806ED62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5BCF3-B326-5D38-85A6-92E6F3426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0032-3EFF-4017-A5F3-F41999A49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81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493F7-7E4F-E3E3-1B7E-020B0B07B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AAC63-5647-31E5-9376-FF1CE95EF0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C0C0A-21AD-E9CD-49B4-1D1F78618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45A6-EAA3-49C3-BF1A-4A841D5D348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EA656-D18E-CFD2-85B7-BB75605EF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4B035E-C332-AAE8-42F8-C65858AD9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0032-3EFF-4017-A5F3-F41999A49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19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8BDD2-4FD8-5540-E0C0-452F9AB72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D76B7-3C1B-F819-76B2-02FF25F0B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367D0B-C1BB-2BE1-EEF7-A3593DE675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86535-57E5-0501-4276-272EC4022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45A6-EAA3-49C3-BF1A-4A841D5D348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17EC79-E509-1A21-25C0-E4B0EA457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D1E3A5-14C1-1B9B-727B-0220C3CB0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0032-3EFF-4017-A5F3-F41999A49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49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94065-AC77-7C07-9F29-BB2A04C44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1A5B76-403C-4BAA-05DF-136F84A26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9C1258-8699-D64F-E1AC-41DC34F0A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F56424-87F7-3A4D-7279-987CE2C234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97A6BB-7851-BCB7-9787-ED070B2853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442D63-5090-BDA2-EAD3-B8E6E24D7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45A6-EAA3-49C3-BF1A-4A841D5D348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BD213F-AA41-6C83-A7D6-8FD7607D1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29CD83-220D-F795-7EE8-0921E195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0032-3EFF-4017-A5F3-F41999A49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77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10995-FF83-525E-EC82-854D2432D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C1532E-C13B-CA98-ECAC-F93623FE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45A6-EAA3-49C3-BF1A-4A841D5D348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9E3A0E-F4C4-C5AE-AE8E-A0576A149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AC90FE-B491-32E1-1A5A-261FA5ADB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0032-3EFF-4017-A5F3-F41999A49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2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EF81D4-52FF-BD10-CCB9-0FE7B4AE0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45A6-EAA3-49C3-BF1A-4A841D5D348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740350-FAC7-DF1A-7690-6E0787664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3ACBB4-AB3D-DB86-1387-792050D0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0032-3EFF-4017-A5F3-F41999A49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3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1C927-1475-89D6-EE51-FF9EDDAA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C9AD7-AB9F-D1A8-BA9E-27B0DB8A6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247FC2-C85E-9AE5-F64D-41D08AF2A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C1A45-2740-0C0A-E22D-E63187767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45A6-EAA3-49C3-BF1A-4A841D5D348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93E7A4-C5DF-FC47-E199-14BC05F3F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3A5D6-A0A1-0BDD-FBE3-3B7FD1028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0032-3EFF-4017-A5F3-F41999A49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045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0D3E9-F504-CCAD-6AD2-4767672C4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AC761A-0C56-0A61-6581-F60613BABA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18126B-C818-2FC5-7AB9-3E86B022D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FF223A-13BE-657B-8F93-D95F65146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45A6-EAA3-49C3-BF1A-4A841D5D348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C6DB4-C06C-DBE7-38F0-6CEF979AA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D6AAC-0B0E-EEA0-2E44-6734B1EB7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80032-3EFF-4017-A5F3-F41999A49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2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FF242F-7C5C-BF85-2602-182011F8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6652F-31E0-4D5E-6611-F144FD4F7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0121F-851D-6443-7A51-B02AB644D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BF45A6-EAA3-49C3-BF1A-4A841D5D3489}" type="datetimeFigureOut">
              <a:rPr lang="en-US" smtClean="0"/>
              <a:t>3/24/2024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E19678-C543-52FE-4668-C429C93129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44D36-634C-204D-E925-C0035983AF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680032-3EFF-4017-A5F3-F41999A490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3560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5638EA-5D09-774E-748D-14FE48E54F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</a:rPr>
              <a:t>Photo Album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4800" dirty="0">
                <a:solidFill>
                  <a:srgbClr val="FFFFFF"/>
                </a:solidFill>
              </a:rPr>
              <a:t>John Tooby Memorial Service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4023D1-C976-8D98-A27A-8E6CC59F16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by Ryan Oprea and Leda Cosmides</a:t>
            </a:r>
          </a:p>
          <a:p>
            <a:pPr algn="l"/>
            <a:endParaRPr lang="en-US" dirty="0"/>
          </a:p>
          <a:p>
            <a:pPr algn="r"/>
            <a:r>
              <a:rPr lang="en-US" sz="2000" dirty="0"/>
              <a:t>UCSB Faculty Club, December 3, 2023</a:t>
            </a:r>
          </a:p>
        </p:txBody>
      </p:sp>
    </p:spTree>
    <p:extLst>
      <p:ext uri="{BB962C8B-B14F-4D97-AF65-F5344CB8AC3E}">
        <p14:creationId xmlns:p14="http://schemas.microsoft.com/office/powerpoint/2010/main" val="1997766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82">
            <a:extLst>
              <a:ext uri="{FF2B5EF4-FFF2-40B4-BE49-F238E27FC236}">
                <a16:creationId xmlns:a16="http://schemas.microsoft.com/office/drawing/2014/main" id="{EC0D7EEF-6134-FDAD-E7EA-D8E41F3834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65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87">
            <a:extLst>
              <a:ext uri="{FF2B5EF4-FFF2-40B4-BE49-F238E27FC236}">
                <a16:creationId xmlns:a16="http://schemas.microsoft.com/office/drawing/2014/main" id="{12B187CB-AB62-F0B5-60E4-69FC8395CE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88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90">
            <a:extLst>
              <a:ext uri="{FF2B5EF4-FFF2-40B4-BE49-F238E27FC236}">
                <a16:creationId xmlns:a16="http://schemas.microsoft.com/office/drawing/2014/main" id="{2592BDF7-97AA-DC69-CF8D-69E5C9D666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878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97">
            <a:extLst>
              <a:ext uri="{FF2B5EF4-FFF2-40B4-BE49-F238E27FC236}">
                <a16:creationId xmlns:a16="http://schemas.microsoft.com/office/drawing/2014/main" id="{38CAFE52-DA6E-DA16-10A2-01761124BB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36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99">
            <a:extLst>
              <a:ext uri="{FF2B5EF4-FFF2-40B4-BE49-F238E27FC236}">
                <a16:creationId xmlns:a16="http://schemas.microsoft.com/office/drawing/2014/main" id="{998C85B9-7E8D-74BF-2EE3-9ACFA6DCD3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77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02">
            <a:extLst>
              <a:ext uri="{FF2B5EF4-FFF2-40B4-BE49-F238E27FC236}">
                <a16:creationId xmlns:a16="http://schemas.microsoft.com/office/drawing/2014/main" id="{4A51CF6B-B4F1-7E32-436F-60DC2D3E5A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77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03">
            <a:extLst>
              <a:ext uri="{FF2B5EF4-FFF2-40B4-BE49-F238E27FC236}">
                <a16:creationId xmlns:a16="http://schemas.microsoft.com/office/drawing/2014/main" id="{E40A110B-077A-396E-6801-C6026BFF57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22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08">
            <a:extLst>
              <a:ext uri="{FF2B5EF4-FFF2-40B4-BE49-F238E27FC236}">
                <a16:creationId xmlns:a16="http://schemas.microsoft.com/office/drawing/2014/main" id="{CA821A6F-F86E-C5A1-C593-D29F9F30C5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37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12">
            <a:extLst>
              <a:ext uri="{FF2B5EF4-FFF2-40B4-BE49-F238E27FC236}">
                <a16:creationId xmlns:a16="http://schemas.microsoft.com/office/drawing/2014/main" id="{887423F3-0130-7ECA-EB37-F9E9FF7A74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076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17">
            <a:extLst>
              <a:ext uri="{FF2B5EF4-FFF2-40B4-BE49-F238E27FC236}">
                <a16:creationId xmlns:a16="http://schemas.microsoft.com/office/drawing/2014/main" id="{326B87F9-2244-827F-2EB5-222A7DC621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5" y="0"/>
            <a:ext cx="5656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467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1">
            <a:extLst>
              <a:ext uri="{FF2B5EF4-FFF2-40B4-BE49-F238E27FC236}">
                <a16:creationId xmlns:a16="http://schemas.microsoft.com/office/drawing/2014/main" id="{3518116A-2528-9D8C-6FB3-4333E86750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559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18">
            <a:extLst>
              <a:ext uri="{FF2B5EF4-FFF2-40B4-BE49-F238E27FC236}">
                <a16:creationId xmlns:a16="http://schemas.microsoft.com/office/drawing/2014/main" id="{611D9E92-C1E4-7AE8-BFAB-A4D3DEE6F2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0"/>
            <a:ext cx="4697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958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19">
            <a:extLst>
              <a:ext uri="{FF2B5EF4-FFF2-40B4-BE49-F238E27FC236}">
                <a16:creationId xmlns:a16="http://schemas.microsoft.com/office/drawing/2014/main" id="{4C102881-10A7-7AAD-C65B-741C1EEE3A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95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taking a selfie in a room with people&#10;&#10;Description automatically generated">
            <a:extLst>
              <a:ext uri="{FF2B5EF4-FFF2-40B4-BE49-F238E27FC236}">
                <a16:creationId xmlns:a16="http://schemas.microsoft.com/office/drawing/2014/main" id="{F31A2D50-A0FD-E467-B6FB-006CDB716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575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23">
            <a:extLst>
              <a:ext uri="{FF2B5EF4-FFF2-40B4-BE49-F238E27FC236}">
                <a16:creationId xmlns:a16="http://schemas.microsoft.com/office/drawing/2014/main" id="{1A03F413-8571-C9E5-A06B-E12E8645B8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1861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20">
            <a:extLst>
              <a:ext uri="{FF2B5EF4-FFF2-40B4-BE49-F238E27FC236}">
                <a16:creationId xmlns:a16="http://schemas.microsoft.com/office/drawing/2014/main" id="{E18871D0-E85A-B6F8-A954-5B80BF5703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92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6">
            <a:extLst>
              <a:ext uri="{FF2B5EF4-FFF2-40B4-BE49-F238E27FC236}">
                <a16:creationId xmlns:a16="http://schemas.microsoft.com/office/drawing/2014/main" id="{A0AE7919-A611-DA42-BFA1-ABA93E0DF3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90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24">
            <a:extLst>
              <a:ext uri="{FF2B5EF4-FFF2-40B4-BE49-F238E27FC236}">
                <a16:creationId xmlns:a16="http://schemas.microsoft.com/office/drawing/2014/main" id="{D95D7584-2FAF-D345-D9DA-BDE2B0906A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52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25">
            <a:extLst>
              <a:ext uri="{FF2B5EF4-FFF2-40B4-BE49-F238E27FC236}">
                <a16:creationId xmlns:a16="http://schemas.microsoft.com/office/drawing/2014/main" id="{C62E90F8-4DB6-8B27-4DD0-A1406BBF6B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2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26">
            <a:extLst>
              <a:ext uri="{FF2B5EF4-FFF2-40B4-BE49-F238E27FC236}">
                <a16:creationId xmlns:a16="http://schemas.microsoft.com/office/drawing/2014/main" id="{A58F8BCB-5680-5585-9D82-CF5449AF27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588" y="0"/>
            <a:ext cx="7361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813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48">
            <a:extLst>
              <a:ext uri="{FF2B5EF4-FFF2-40B4-BE49-F238E27FC236}">
                <a16:creationId xmlns:a16="http://schemas.microsoft.com/office/drawing/2014/main" id="{549BEAB1-92EE-0162-C865-D4F44FFF17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33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3">
            <a:extLst>
              <a:ext uri="{FF2B5EF4-FFF2-40B4-BE49-F238E27FC236}">
                <a16:creationId xmlns:a16="http://schemas.microsoft.com/office/drawing/2014/main" id="{5664F085-8DB1-9C43-C00B-92A6ED400E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738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51">
            <a:extLst>
              <a:ext uri="{FF2B5EF4-FFF2-40B4-BE49-F238E27FC236}">
                <a16:creationId xmlns:a16="http://schemas.microsoft.com/office/drawing/2014/main" id="{223D1AA8-DF82-8F39-7DE7-93B70E2C8C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541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32">
            <a:extLst>
              <a:ext uri="{FF2B5EF4-FFF2-40B4-BE49-F238E27FC236}">
                <a16:creationId xmlns:a16="http://schemas.microsoft.com/office/drawing/2014/main" id="{4E5FD567-006C-DE6F-AA57-7B97991904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25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35">
            <a:extLst>
              <a:ext uri="{FF2B5EF4-FFF2-40B4-BE49-F238E27FC236}">
                <a16:creationId xmlns:a16="http://schemas.microsoft.com/office/drawing/2014/main" id="{C6F9E365-29FE-2260-67F7-9C8CE52A6C7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21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37">
            <a:extLst>
              <a:ext uri="{FF2B5EF4-FFF2-40B4-BE49-F238E27FC236}">
                <a16:creationId xmlns:a16="http://schemas.microsoft.com/office/drawing/2014/main" id="{AC10565B-950A-5EE4-CA60-5AFC1F6326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134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38">
            <a:extLst>
              <a:ext uri="{FF2B5EF4-FFF2-40B4-BE49-F238E27FC236}">
                <a16:creationId xmlns:a16="http://schemas.microsoft.com/office/drawing/2014/main" id="{743F2512-C06B-2542-9823-34AEB82E47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059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41">
            <a:extLst>
              <a:ext uri="{FF2B5EF4-FFF2-40B4-BE49-F238E27FC236}">
                <a16:creationId xmlns:a16="http://schemas.microsoft.com/office/drawing/2014/main" id="{B99D2B45-C7C3-29A5-8B97-28C6EF439A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755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42">
            <a:extLst>
              <a:ext uri="{FF2B5EF4-FFF2-40B4-BE49-F238E27FC236}">
                <a16:creationId xmlns:a16="http://schemas.microsoft.com/office/drawing/2014/main" id="{C5C9602C-F017-0C33-3577-3D2E8D4D1C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668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44">
            <a:extLst>
              <a:ext uri="{FF2B5EF4-FFF2-40B4-BE49-F238E27FC236}">
                <a16:creationId xmlns:a16="http://schemas.microsoft.com/office/drawing/2014/main" id="{2944015A-0B73-57E7-F468-11539DFA86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696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45">
            <a:extLst>
              <a:ext uri="{FF2B5EF4-FFF2-40B4-BE49-F238E27FC236}">
                <a16:creationId xmlns:a16="http://schemas.microsoft.com/office/drawing/2014/main" id="{FE1A12DD-9B4B-B1FE-86FA-0583C2E41D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70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46">
            <a:extLst>
              <a:ext uri="{FF2B5EF4-FFF2-40B4-BE49-F238E27FC236}">
                <a16:creationId xmlns:a16="http://schemas.microsoft.com/office/drawing/2014/main" id="{F3025AC5-12C4-52B0-A523-557AB275CC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58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4">
            <a:extLst>
              <a:ext uri="{FF2B5EF4-FFF2-40B4-BE49-F238E27FC236}">
                <a16:creationId xmlns:a16="http://schemas.microsoft.com/office/drawing/2014/main" id="{126C2F3B-8C61-AE88-AC38-F26CA8DF53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931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147">
            <a:extLst>
              <a:ext uri="{FF2B5EF4-FFF2-40B4-BE49-F238E27FC236}">
                <a16:creationId xmlns:a16="http://schemas.microsoft.com/office/drawing/2014/main" id="{927EA0D5-FF8D-26F6-6E40-608D637947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9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6">
            <a:extLst>
              <a:ext uri="{FF2B5EF4-FFF2-40B4-BE49-F238E27FC236}">
                <a16:creationId xmlns:a16="http://schemas.microsoft.com/office/drawing/2014/main" id="{93E2AB8C-FCF8-9E7F-D8A5-74BE535FB0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86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69">
            <a:extLst>
              <a:ext uri="{FF2B5EF4-FFF2-40B4-BE49-F238E27FC236}">
                <a16:creationId xmlns:a16="http://schemas.microsoft.com/office/drawing/2014/main" id="{4CE393A6-3AF3-EB3A-19AC-72E22DFA71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73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74">
            <a:extLst>
              <a:ext uri="{FF2B5EF4-FFF2-40B4-BE49-F238E27FC236}">
                <a16:creationId xmlns:a16="http://schemas.microsoft.com/office/drawing/2014/main" id="{A4ADC768-E4DE-2728-BEAF-9D8478D7AA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42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76">
            <a:extLst>
              <a:ext uri="{FF2B5EF4-FFF2-40B4-BE49-F238E27FC236}">
                <a16:creationId xmlns:a16="http://schemas.microsoft.com/office/drawing/2014/main" id="{1BC70801-E7F5-F4D8-F0A5-F545C176C8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025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0078">
            <a:extLst>
              <a:ext uri="{FF2B5EF4-FFF2-40B4-BE49-F238E27FC236}">
                <a16:creationId xmlns:a16="http://schemas.microsoft.com/office/drawing/2014/main" id="{4219FDD6-75D8-688E-7E0C-4609D00100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12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310</Words>
  <Application>Microsoft Office PowerPoint</Application>
  <PresentationFormat>Widescreen</PresentationFormat>
  <Paragraphs>60</Paragraphs>
  <Slides>40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Aptos</vt:lpstr>
      <vt:lpstr>Aptos Display</vt:lpstr>
      <vt:lpstr>Arial</vt:lpstr>
      <vt:lpstr>Office Theme</vt:lpstr>
      <vt:lpstr>Photo Album John Tooby Memorial Service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 John Tooby Memorial Service</dc:title>
  <dc:creator>Leda Cosmides</dc:creator>
  <cp:lastModifiedBy>Leda Cosmides</cp:lastModifiedBy>
  <cp:revision>31</cp:revision>
  <dcterms:created xsi:type="dcterms:W3CDTF">2024-03-25T00:21:19Z</dcterms:created>
  <dcterms:modified xsi:type="dcterms:W3CDTF">2024-03-25T00:57:13Z</dcterms:modified>
</cp:coreProperties>
</file>